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8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267" r:id="rId15"/>
    <p:sldId id="263" r:id="rId16"/>
    <p:sldId id="289" r:id="rId17"/>
    <p:sldId id="264" r:id="rId18"/>
    <p:sldId id="265" r:id="rId19"/>
    <p:sldId id="266" r:id="rId20"/>
    <p:sldId id="271" r:id="rId21"/>
    <p:sldId id="290" r:id="rId22"/>
    <p:sldId id="281" r:id="rId23"/>
    <p:sldId id="272" r:id="rId24"/>
    <p:sldId id="273" r:id="rId25"/>
    <p:sldId id="274" r:id="rId26"/>
    <p:sldId id="275" r:id="rId27"/>
    <p:sldId id="277" r:id="rId28"/>
    <p:sldId id="280" r:id="rId29"/>
    <p:sldId id="282" r:id="rId30"/>
    <p:sldId id="285" r:id="rId31"/>
    <p:sldId id="286" r:id="rId32"/>
    <p:sldId id="287" r:id="rId33"/>
    <p:sldId id="288" r:id="rId34"/>
    <p:sldId id="260" r:id="rId35"/>
    <p:sldId id="842" r:id="rId36"/>
    <p:sldId id="257" r:id="rId37"/>
  </p:sldIdLst>
  <p:sldSz cx="12192000" cy="6858000"/>
  <p:notesSz cx="6858000" cy="9144000"/>
  <p:embeddedFontLst>
    <p:embeddedFont>
      <p:font typeface="Wingdings 3" panose="05040102010807070707" pitchFamily="18" charset="2"/>
      <p:regular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Vodafone Rg" panose="020B06060802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37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14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14/03/2020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Model v3.0 </a:t>
            </a:r>
            <a:endParaRPr lang="en-GB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Figure-1 : CNTT Stable 3.0 Portrait</a:t>
            </a:r>
            <a:endParaRPr lang="en-GB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2020</a:t>
            </a:r>
            <a:endParaRPr lang="en-GB" sz="1200" dirty="0"/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2020</a:t>
            </a:r>
            <a:endParaRPr lang="en-GB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2021</a:t>
            </a:r>
            <a:endParaRPr lang="en-GB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2021</a:t>
            </a:r>
            <a:endParaRPr lang="en-GB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Architecture-1   v3.0</a:t>
            </a:r>
            <a:endParaRPr lang="en-GB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Implementation-1  v3.0</a:t>
            </a:r>
            <a:endParaRPr lang="en-GB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Architecture-2   v3.0</a:t>
            </a:r>
            <a:endParaRPr lang="en-GB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Implementation-2  v3.0</a:t>
            </a:r>
            <a:endParaRPr lang="en-GB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Conformance-1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Conformance-2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V3.0 Stable </a:t>
            </a:r>
          </a:p>
          <a:p>
            <a:r>
              <a:rPr lang="en-GB" sz="1200" b="1" u="sng" dirty="0" smtClean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RA2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RA1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RI2</a:t>
            </a:r>
            <a:endParaRPr lang="en-GB" sz="1400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RA1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RI1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RC2</a:t>
            </a:r>
            <a:endParaRPr lang="en-GB" sz="1400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RI1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RC1</a:t>
            </a:r>
            <a:endParaRPr lang="en-GB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Baldy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v5.0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v6.0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v5.0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v4.0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Not</a:t>
                      </a:r>
                      <a:r>
                        <a:rPr lang="en-GB" sz="1200" baseline="0" dirty="0" smtClean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v3.0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Quick Reference – Evolving in each release</a:t>
            </a:r>
            <a:endParaRPr lang="en-GB" sz="1200" b="1" u="sng" dirty="0"/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2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/>
</file>

<file path=customXml/item4.xml><?xml version="1.0" encoding="utf-8"?>
<?mso-contentType ?>
<SharedContentType xmlns="Microsoft.SharePoint.Taxonomy.ContentTypeSync" SourceId="34c87397-5fc1-491e-85e7-d6110dbe9cbd" ContentTypeId="0x0101" PreviousValue="false"/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Props1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23DFB28A-B55A-4AD1-AFE6-C17C77BA2BC6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2503</Words>
  <Application>Microsoft Office PowerPoint</Application>
  <PresentationFormat>Widescreen</PresentationFormat>
  <Paragraphs>940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Wingdings 3</vt:lpstr>
      <vt:lpstr>Times New Roman</vt:lpstr>
      <vt:lpstr>Tahoma</vt:lpstr>
      <vt:lpstr>Vodafone Rg</vt:lpstr>
      <vt:lpstr>Calibri</vt:lpstr>
      <vt:lpstr>Century Gothic</vt:lpstr>
      <vt:lpstr>Arial</vt:lpstr>
      <vt:lpstr>Calibri Light</vt:lpstr>
      <vt:lpstr>Comic Sans MS</vt:lpstr>
      <vt:lpstr>Courier New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Balan, Prabhu, Vodafone Group (External)</cp:lastModifiedBy>
  <cp:revision>233</cp:revision>
  <dcterms:created xsi:type="dcterms:W3CDTF">2019-04-17T12:51:25Z</dcterms:created>
  <dcterms:modified xsi:type="dcterms:W3CDTF">2020-03-14T17:28:08Z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